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5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9576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73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22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99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9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6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1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0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3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4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1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3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8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742" y="209974"/>
            <a:ext cx="9648612" cy="96568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Hướng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dẫn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nộp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8" r="7399" b="33840"/>
          <a:stretch/>
        </p:blipFill>
        <p:spPr>
          <a:xfrm>
            <a:off x="-56268" y="1306288"/>
            <a:ext cx="12245867" cy="52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0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08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67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5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568" t="16875" r="35308" b="10982"/>
          <a:stretch/>
        </p:blipFill>
        <p:spPr>
          <a:xfrm>
            <a:off x="3234031" y="300447"/>
            <a:ext cx="5230700" cy="62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8" r="7399" b="33840"/>
          <a:stretch/>
        </p:blipFill>
        <p:spPr>
          <a:xfrm>
            <a:off x="-213022" y="182882"/>
            <a:ext cx="12245867" cy="52512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223760" y="4611189"/>
            <a:ext cx="1397726" cy="1201782"/>
          </a:xfrm>
          <a:prstGeom prst="straightConnector1">
            <a:avLst/>
          </a:prstGeom>
          <a:ln w="666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899" y="-242667"/>
            <a:ext cx="13011150" cy="7315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3953022" y="2119532"/>
            <a:ext cx="1041009" cy="10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3377" y="2131252"/>
            <a:ext cx="1041009" cy="10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7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5903" y="2147668"/>
            <a:ext cx="1041009" cy="10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147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72</TotalTime>
  <Words>5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Hướng dẫn nộp hồ sơ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nộp hồ sơ</dc:title>
  <dc:creator>OS</dc:creator>
  <cp:lastModifiedBy>OS</cp:lastModifiedBy>
  <cp:revision>7</cp:revision>
  <dcterms:created xsi:type="dcterms:W3CDTF">2023-07-27T12:44:24Z</dcterms:created>
  <dcterms:modified xsi:type="dcterms:W3CDTF">2023-07-27T13:56:25Z</dcterms:modified>
</cp:coreProperties>
</file>